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4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4605-128E-4515-885A-044D92248282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1F64-FB8C-4F33-93A5-5C1E9F2B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gimages.s3.amazonaws.com/data/imagemanager/115575/flor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4046" y="5870864"/>
            <a:ext cx="529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Glauber	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Shawn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Ohtani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Brunelli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Arlene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Haessler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yppo P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55127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gimages.s3.amazonaws.com/data/imagemanager/115576/dumplings_at_the_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746"/>
            <a:ext cx="4655127" cy="28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766748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Florida Foods</a:t>
            </a:r>
            <a:endParaRPr lang="en-US" sz="4800" dirty="0"/>
          </a:p>
        </p:txBody>
      </p:sp>
      <p:pic>
        <p:nvPicPr>
          <p:cNvPr id="8202" name="Picture 10" descr="Gville Hyp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5655"/>
            <a:ext cx="4488873" cy="27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6842" y="6488195"/>
            <a:ext cx="9160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The </a:t>
            </a:r>
            <a:r>
              <a:rPr lang="en-US" b="1" dirty="0" smtClean="0">
                <a:solidFill>
                  <a:schemeClr val="bg1"/>
                </a:solidFill>
              </a:rPr>
              <a:t>Café, Key West, </a:t>
            </a:r>
            <a:r>
              <a:rPr lang="en-US" b="1" dirty="0" smtClean="0">
                <a:solidFill>
                  <a:schemeClr val="bg1"/>
                </a:solidFill>
              </a:rPr>
              <a:t>FL			  Dune Dog Café, Jupiter,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10117"/>
            <a:ext cx="9160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Hyppo</a:t>
            </a:r>
            <a:r>
              <a:rPr lang="en-US" b="1" dirty="0" smtClean="0">
                <a:solidFill>
                  <a:schemeClr val="bg1"/>
                </a:solidFill>
              </a:rPr>
              <a:t> Gourmet Ice Pops, St. Augustine and Gainesville, FL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gimages.s3.amazonaws.com/data/imagemanager/115576/duned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3582808"/>
            <a:ext cx="4488873" cy="29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26416" y="346075"/>
            <a:ext cx="7886700" cy="104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" descr="http://lgimages.s3.amazonaws.com/data/imagemanager/115575/a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Planning to Travel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30486" y="2055815"/>
            <a:ext cx="3584863" cy="435133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the History</a:t>
            </a:r>
          </a:p>
          <a:p>
            <a:pPr lvl="1"/>
            <a:r>
              <a:rPr lang="en-US" dirty="0" smtClean="0"/>
              <a:t>Become Acquainted before Travelling</a:t>
            </a:r>
          </a:p>
          <a:p>
            <a:r>
              <a:rPr lang="en-US" dirty="0" smtClean="0"/>
              <a:t>Download Apps</a:t>
            </a:r>
          </a:p>
          <a:p>
            <a:pPr lvl="1"/>
            <a:r>
              <a:rPr lang="en-US" dirty="0" smtClean="0"/>
              <a:t>Pocket Ranger</a:t>
            </a:r>
          </a:p>
          <a:p>
            <a:pPr lvl="2"/>
            <a:r>
              <a:rPr lang="en-US" dirty="0" smtClean="0"/>
              <a:t>Maps of State Parks</a:t>
            </a:r>
          </a:p>
          <a:p>
            <a:pPr lvl="1"/>
            <a:r>
              <a:rPr lang="en-US" dirty="0" err="1" smtClean="0"/>
              <a:t>Tripcast</a:t>
            </a:r>
            <a:endParaRPr lang="en-US" dirty="0" smtClean="0"/>
          </a:p>
          <a:p>
            <a:pPr lvl="2"/>
            <a:r>
              <a:rPr lang="en-US" dirty="0" smtClean="0"/>
              <a:t>Create a Travel Journal</a:t>
            </a:r>
          </a:p>
          <a:p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Read Tips on Taking Creative Photos</a:t>
            </a:r>
          </a:p>
          <a:p>
            <a:pPr lvl="2"/>
            <a:r>
              <a:rPr lang="en-US" dirty="0" smtClean="0"/>
              <a:t>Photograph Scenery</a:t>
            </a:r>
          </a:p>
          <a:p>
            <a:pPr lvl="2"/>
            <a:r>
              <a:rPr lang="en-US" dirty="0" smtClean="0"/>
              <a:t>Tell a Story with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gimages.s3.amazonaws.com/data/imagemanager/115575/fort_20mose_20npld_202015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" y="3343702"/>
            <a:ext cx="4660121" cy="14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gimages.s3.amazonaws.com/data/imagemanager/115575/wedding_20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47" y="1756065"/>
            <a:ext cx="4686301" cy="16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gimages.s3.amazonaws.com/data/imagemanager/115575/alfred_20b__20maclay_20gardens_volunteer_lou_20kellenberger_p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9" y="1727066"/>
            <a:ext cx="4670071" cy="16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gimages.s3.amazonaws.com/data/imagemanager/115575/slid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86301" cy="14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lgimages.s3.amazonaws.com/data/imagemanager/115575/yulee_0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73" y="3372701"/>
            <a:ext cx="4493827" cy="14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lgimages.s3.amazonaws.com/data/imagemanager/115575/atlantis-from-on-orbit-galler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/>
          <a:stretch/>
        </p:blipFill>
        <p:spPr bwMode="auto">
          <a:xfrm>
            <a:off x="4663687" y="-2"/>
            <a:ext cx="4490261" cy="14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lgimages.s3.amazonaws.com/data/imagemanager/115575/gard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" y="5118374"/>
            <a:ext cx="4660121" cy="17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lgimages.s3.amazonaws.com/data/imagemanager/115575/miami_fl_miami_circle_pano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 bwMode="auto">
          <a:xfrm>
            <a:off x="4650172" y="5147374"/>
            <a:ext cx="4493827" cy="13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3156" y="1386260"/>
            <a:ext cx="47094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Fountain of Youth, St. Augustine,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3329" y="1386733"/>
            <a:ext cx="448061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Kennedy Space Center, Cape Canaveral,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6842" y="2988869"/>
            <a:ext cx="467696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Maclay</a:t>
            </a:r>
            <a:r>
              <a:rPr lang="en-US" b="1" dirty="0" smtClean="0">
                <a:solidFill>
                  <a:schemeClr val="bg1"/>
                </a:solidFill>
              </a:rPr>
              <a:t> Gardens State Park, Tallahassee,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0173" y="2988869"/>
            <a:ext cx="45037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Florida Caverns State Park, Marianna,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842" y="6488195"/>
            <a:ext cx="47031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Morikami</a:t>
            </a:r>
            <a:r>
              <a:rPr lang="en-US" b="1" dirty="0" smtClean="0">
                <a:solidFill>
                  <a:schemeClr val="bg1"/>
                </a:solidFill>
              </a:rPr>
              <a:t> Museum , Delray Beach,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042" y="6488195"/>
            <a:ext cx="4559196" cy="3698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Miami Circle, Miami,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9896" y="4777805"/>
            <a:ext cx="4706197" cy="3690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Fort </a:t>
            </a:r>
            <a:r>
              <a:rPr lang="en-US" b="1" dirty="0" err="1" smtClean="0">
                <a:solidFill>
                  <a:schemeClr val="bg1"/>
                </a:solidFill>
              </a:rPr>
              <a:t>Mose</a:t>
            </a:r>
            <a:r>
              <a:rPr lang="en-US" b="1" dirty="0" smtClean="0">
                <a:solidFill>
                  <a:schemeClr val="bg1"/>
                </a:solidFill>
              </a:rPr>
              <a:t>, St. Augustine,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7067" y="4778278"/>
            <a:ext cx="4480040" cy="3686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Yulee Sugar Mill Ruins, Homosassa, FL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gimages.s3.amazonaws.com/data/imagemanager/115582/465x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362450"/>
            <a:ext cx="4476750" cy="21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" y="0"/>
            <a:ext cx="4667013" cy="18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gimages.s3.amazonaws.com/data/imagemanager/115582/ca-dzan-mansion-65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49"/>
            <a:ext cx="4667250" cy="21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gimages.s3.amazonaws.com/data/imagemanager/115582/0_aerialb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0"/>
            <a:ext cx="4476750" cy="18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lgimages.s3.amazonaws.com/data/imagemanager/115582/timthumb.ph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118"/>
            <a:ext cx="4667250" cy="25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lgimages.s3.amazonaws.com/data/imagemanager/115582/dsc2875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6"/>
          <a:stretch/>
        </p:blipFill>
        <p:spPr bwMode="auto">
          <a:xfrm>
            <a:off x="4667250" y="1857320"/>
            <a:ext cx="4476750" cy="25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8637" y="1672937"/>
            <a:ext cx="6032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Florida Architecture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" y="1481880"/>
            <a:ext cx="466701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St. Petersburg Pier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121" y="1482353"/>
            <a:ext cx="4523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Fountainbleau</a:t>
            </a:r>
            <a:r>
              <a:rPr lang="en-US" b="1" dirty="0" smtClean="0">
                <a:solidFill>
                  <a:schemeClr val="bg1"/>
                </a:solidFill>
              </a:rPr>
              <a:t>, Miami Beach,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" y="3996766"/>
            <a:ext cx="466701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Seaside,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1121" y="3997239"/>
            <a:ext cx="4523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Annie Pfeiffer Chapel, Lakeland,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" y="6488668"/>
            <a:ext cx="466701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Ringling Museum, Sarasota,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1121" y="6489141"/>
            <a:ext cx="45230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Oldest House, St. Augustine, FL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kunk 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633"/>
            <a:ext cx="9144001" cy="68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77" y="4865378"/>
            <a:ext cx="7901187" cy="1408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33552" y="5891645"/>
            <a:ext cx="572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Skunk Ape Research Headquarters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Big Cypress National Preserve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al Castle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11777" y="126135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Weird Florida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4" y="5891645"/>
            <a:ext cx="288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Coral Castle Museum</a:t>
            </a:r>
          </a:p>
          <a:p>
            <a:pPr algn="ctr"/>
            <a:r>
              <a:rPr lang="en-US" sz="2400" b="1" dirty="0" smtClean="0"/>
              <a:t>Miami, FL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lomon's Cas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5057" cy="68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61" y="0"/>
            <a:ext cx="7901187" cy="1408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09998" y="6027003"/>
            <a:ext cx="572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Solomon’s Castle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Ona</a:t>
            </a:r>
            <a:r>
              <a:rPr lang="en-US" sz="2400" b="1" dirty="0" smtClean="0">
                <a:solidFill>
                  <a:schemeClr val="bg1"/>
                </a:solidFill>
              </a:rPr>
              <a:t>, FL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t Christmas Post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3608" b="28483"/>
          <a:stretch/>
        </p:blipFill>
        <p:spPr>
          <a:xfrm>
            <a:off x="451328" y="5223503"/>
            <a:ext cx="8193908" cy="100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3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thernmost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7668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erial Fort Zach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68" y="2354263"/>
            <a:ext cx="4426332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uth Beach Lifegu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4263"/>
            <a:ext cx="4717668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6842" y="6488195"/>
            <a:ext cx="9160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Cocoa Beach, Cocoa Beach,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777" y="4339194"/>
            <a:ext cx="47031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 Beach, Miami,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107" y="4339194"/>
            <a:ext cx="4528893" cy="3698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Fort Taylor Beach, Key West,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984931"/>
            <a:ext cx="46556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South Beach, Key West, 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0884" y="1984931"/>
            <a:ext cx="4513116" cy="3698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Daytona Beach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Daytona Beach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FL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9182" y="0"/>
            <a:ext cx="457673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BEACHES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7" name="Picture 10" descr="Surf Cocoa P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053"/>
            <a:ext cx="9144000" cy="17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ytona Be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0"/>
            <a:ext cx="4177145" cy="19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7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219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Comic Sans MS</vt:lpstr>
      <vt:lpstr>Office Theme</vt:lpstr>
      <vt:lpstr>PowerPoint Presentation</vt:lpstr>
      <vt:lpstr>Planning to Travel</vt:lpstr>
      <vt:lpstr>PowerPoint Presentation</vt:lpstr>
      <vt:lpstr>PowerPoint Presentation</vt:lpstr>
      <vt:lpstr>PowerPoint Presentation</vt:lpstr>
      <vt:lpstr>Weird Florida</vt:lpstr>
      <vt:lpstr>PowerPoint Presentation</vt:lpstr>
      <vt:lpstr>PowerPoint Presentation</vt:lpstr>
      <vt:lpstr>PowerPoint Presentation</vt:lpstr>
      <vt:lpstr>PowerPoint Presentation</vt:lpstr>
    </vt:vector>
  </TitlesOfParts>
  <Company>Broward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Glauber</dc:creator>
  <cp:lastModifiedBy>David Glauber</cp:lastModifiedBy>
  <cp:revision>20</cp:revision>
  <dcterms:created xsi:type="dcterms:W3CDTF">2015-11-12T17:54:57Z</dcterms:created>
  <dcterms:modified xsi:type="dcterms:W3CDTF">2015-11-19T15:33:55Z</dcterms:modified>
</cp:coreProperties>
</file>